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2" r:id="rId3"/>
    <p:sldId id="261" r:id="rId4"/>
    <p:sldId id="267" r:id="rId5"/>
    <p:sldId id="266" r:id="rId6"/>
    <p:sldId id="277" r:id="rId7"/>
    <p:sldId id="284" r:id="rId8"/>
    <p:sldId id="285" r:id="rId9"/>
  </p:sldIdLst>
  <p:sldSz cx="12192000" cy="6858000"/>
  <p:notesSz cx="9926638" cy="143525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4D90-BC49-4A68-8CBE-36AEE117E454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CBEB-D599-4E0C-9D59-C35D8157E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54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4D90-BC49-4A68-8CBE-36AEE117E454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CBEB-D599-4E0C-9D59-C35D8157E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38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4D90-BC49-4A68-8CBE-36AEE117E454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CBEB-D599-4E0C-9D59-C35D8157E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03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4D90-BC49-4A68-8CBE-36AEE117E454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CBEB-D599-4E0C-9D59-C35D8157E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10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4D90-BC49-4A68-8CBE-36AEE117E454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CBEB-D599-4E0C-9D59-C35D8157E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95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4D90-BC49-4A68-8CBE-36AEE117E454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CBEB-D599-4E0C-9D59-C35D8157E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06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4D90-BC49-4A68-8CBE-36AEE117E454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CBEB-D599-4E0C-9D59-C35D8157E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55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4D90-BC49-4A68-8CBE-36AEE117E454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CBEB-D599-4E0C-9D59-C35D8157E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58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4D90-BC49-4A68-8CBE-36AEE117E454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CBEB-D599-4E0C-9D59-C35D8157E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3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4D90-BC49-4A68-8CBE-36AEE117E454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CBEB-D599-4E0C-9D59-C35D8157E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7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4D90-BC49-4A68-8CBE-36AEE117E454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CBEB-D599-4E0C-9D59-C35D8157E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2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94D90-BC49-4A68-8CBE-36AEE117E454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3CBEB-D599-4E0C-9D59-C35D8157E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95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openxmlformats.org/officeDocument/2006/relationships/image" Target="../media/image18.jpg"/><Relationship Id="rId1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.png"/><Relationship Id="rId7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11" Type="http://schemas.openxmlformats.org/officeDocument/2006/relationships/image" Target="../media/image30.jpe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3.pn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.png"/><Relationship Id="rId7" Type="http://schemas.openxmlformats.org/officeDocument/2006/relationships/image" Target="../media/image3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11" Type="http://schemas.openxmlformats.org/officeDocument/2006/relationships/image" Target="../media/image37.jp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.png"/><Relationship Id="rId9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4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10" Type="http://schemas.openxmlformats.org/officeDocument/2006/relationships/image" Target="../media/image43.jpg"/><Relationship Id="rId4" Type="http://schemas.openxmlformats.org/officeDocument/2006/relationships/image" Target="../media/image3.png"/><Relationship Id="rId9" Type="http://schemas.openxmlformats.org/officeDocument/2006/relationships/image" Target="../media/image4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10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4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2.png"/><Relationship Id="rId7" Type="http://schemas.openxmlformats.org/officeDocument/2006/relationships/image" Target="../media/image5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g"/><Relationship Id="rId5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5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3" y="-11885"/>
            <a:ext cx="12196863" cy="6865261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>
          <a:xfrm>
            <a:off x="290945" y="750484"/>
            <a:ext cx="11586888" cy="581849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701" y="1494085"/>
            <a:ext cx="11413375" cy="340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accent2">
                    <a:lumMod val="50000"/>
                  </a:schemeClr>
                </a:solidFill>
              </a:rPr>
              <a:t>Работа комиссии по патриотическому воспитанию молодежи </a:t>
            </a:r>
          </a:p>
          <a:p>
            <a:pPr algn="ctr"/>
            <a:r>
              <a:rPr lang="ru-RU" sz="5000" b="1" dirty="0" smtClean="0">
                <a:solidFill>
                  <a:schemeClr val="accent2">
                    <a:lumMod val="50000"/>
                  </a:schemeClr>
                </a:solidFill>
              </a:rPr>
              <a:t>Совета ветеранов </a:t>
            </a:r>
          </a:p>
          <a:p>
            <a:pPr algn="ctr"/>
            <a:r>
              <a:rPr lang="ru-RU" sz="5000" b="1" dirty="0" smtClean="0">
                <a:solidFill>
                  <a:schemeClr val="accent2">
                    <a:lumMod val="50000"/>
                  </a:schemeClr>
                </a:solidFill>
              </a:rPr>
              <a:t>района Восточное Дегунино</a:t>
            </a:r>
            <a:endParaRPr lang="ru-RU" sz="50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endParaRPr lang="ru-RU" sz="155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 descr="C:\Users\User\Desktop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4" y="132004"/>
            <a:ext cx="2400202" cy="1281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278" y="165337"/>
            <a:ext cx="922825" cy="1172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724706" y="5080304"/>
            <a:ext cx="11066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Докладчик: Шишкина Наталья Петровна - председатель</a:t>
            </a:r>
            <a:endParaRPr lang="ru-RU" sz="3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3" y="-11885"/>
            <a:ext cx="12196863" cy="6865261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>
          <a:xfrm>
            <a:off x="290945" y="750484"/>
            <a:ext cx="11586888" cy="581849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59829" y="149710"/>
            <a:ext cx="10121190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</a:rPr>
              <a:t>Совет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ветеранов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войны, труда,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вооруженных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сил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правоохранительных органов района Восточное </a:t>
            </a:r>
            <a:r>
              <a:rPr lang="ru-RU" sz="1700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Дегунино</a:t>
            </a:r>
            <a:endParaRPr lang="ru-RU" sz="17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80 лет Победы в Великой Отечественной войне 1941-1945 гг. Лекторская группа.</a:t>
            </a:r>
          </a:p>
          <a:p>
            <a:pPr algn="ctr"/>
            <a:endParaRPr lang="ru-RU" sz="155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 descr="C:\Users\User\Desktop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4" y="132005"/>
            <a:ext cx="1149834" cy="626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019" y="165337"/>
            <a:ext cx="462084" cy="5868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8" y="1019179"/>
            <a:ext cx="1885714" cy="2561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563135" y="3659730"/>
            <a:ext cx="219048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Маслюк Владимир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Соловеевич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200" b="1" dirty="0" smtClean="0">
                <a:latin typeface="Arial Narrow" panose="020B0606020202030204" pitchFamily="34" charset="0"/>
              </a:rPr>
              <a:t>Руководитель </a:t>
            </a:r>
            <a:r>
              <a:rPr lang="ru-RU" sz="1200" b="1" dirty="0">
                <a:latin typeface="Arial Narrow" panose="020B0606020202030204" pitchFamily="34" charset="0"/>
              </a:rPr>
              <a:t>лекторской группы МГСВ, </a:t>
            </a:r>
            <a:r>
              <a:rPr lang="ru-RU" sz="1200" b="1" dirty="0" smtClean="0">
                <a:latin typeface="Arial Narrow" panose="020B0606020202030204" pitchFamily="34" charset="0"/>
              </a:rPr>
              <a:t>контр-адмирал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962166" y="3053151"/>
            <a:ext cx="18946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Ищейнов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Вячеслав Яковлевич</a:t>
            </a:r>
          </a:p>
          <a:p>
            <a:pPr algn="ctr"/>
            <a:r>
              <a:rPr lang="ru-RU" sz="1200" b="1" dirty="0" smtClean="0">
                <a:latin typeface="Arial Narrow" panose="020B0606020202030204" pitchFamily="34" charset="0"/>
              </a:rPr>
              <a:t>Ветеран труда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4"/>
          <a:stretch/>
        </p:blipFill>
        <p:spPr>
          <a:xfrm>
            <a:off x="10003774" y="1019179"/>
            <a:ext cx="1641556" cy="2062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3" t="24658" r="51756" b="39192"/>
          <a:stretch/>
        </p:blipFill>
        <p:spPr>
          <a:xfrm>
            <a:off x="6487868" y="1036885"/>
            <a:ext cx="1503753" cy="2038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Прямоугольник 24"/>
          <p:cNvSpPr/>
          <p:nvPr/>
        </p:nvSpPr>
        <p:spPr>
          <a:xfrm>
            <a:off x="6292403" y="3138915"/>
            <a:ext cx="18946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Корчагин Александр Серафимович</a:t>
            </a:r>
          </a:p>
          <a:p>
            <a:pPr algn="ctr"/>
            <a:r>
              <a:rPr lang="ru-RU" sz="1200" b="1" dirty="0" smtClean="0">
                <a:latin typeface="Arial Narrow" panose="020B0606020202030204" pitchFamily="34" charset="0"/>
              </a:rPr>
              <a:t>Ветеран военной службы, полковник ВС РФ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2" t="11741" r="25568" b="25482"/>
          <a:stretch/>
        </p:blipFill>
        <p:spPr>
          <a:xfrm>
            <a:off x="8225416" y="1036884"/>
            <a:ext cx="1537856" cy="2038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Прямоугольник 28"/>
          <p:cNvSpPr/>
          <p:nvPr/>
        </p:nvSpPr>
        <p:spPr>
          <a:xfrm>
            <a:off x="8046499" y="3130660"/>
            <a:ext cx="18946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Куренков Алексей Васильевич</a:t>
            </a:r>
          </a:p>
          <a:p>
            <a:pPr algn="ctr"/>
            <a:r>
              <a:rPr lang="ru-RU" sz="1200" b="1" dirty="0" smtClean="0">
                <a:latin typeface="Arial Narrow" panose="020B0606020202030204" pitchFamily="34" charset="0"/>
              </a:rPr>
              <a:t>Ветеран МВД РФ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80065" y="3048806"/>
            <a:ext cx="16716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Луценко Виктор Николаевич</a:t>
            </a:r>
          </a:p>
          <a:p>
            <a:pPr algn="ctr"/>
            <a:r>
              <a:rPr lang="ru-RU" sz="1200" b="1" dirty="0" smtClean="0">
                <a:latin typeface="Arial Narrow" panose="020B0606020202030204" pitchFamily="34" charset="0"/>
              </a:rPr>
              <a:t>Полковник, вице-президент </a:t>
            </a:r>
            <a:r>
              <a:rPr lang="ru-RU" sz="1200" b="1" dirty="0">
                <a:latin typeface="Arial Narrow" panose="020B0606020202030204" pitchFamily="34" charset="0"/>
              </a:rPr>
              <a:t>МООБВ </a:t>
            </a:r>
            <a:r>
              <a:rPr lang="ru-RU" sz="1200" b="1" dirty="0" smtClean="0">
                <a:latin typeface="Arial Narrow" panose="020B0606020202030204" pitchFamily="34" charset="0"/>
              </a:rPr>
              <a:t>«Марс-Меркурий» 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t="29194" r="39521" b="29329"/>
          <a:stretch/>
        </p:blipFill>
        <p:spPr>
          <a:xfrm>
            <a:off x="4660189" y="1007929"/>
            <a:ext cx="1620983" cy="2022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0" r="23902"/>
          <a:stretch/>
        </p:blipFill>
        <p:spPr>
          <a:xfrm>
            <a:off x="2880259" y="1017914"/>
            <a:ext cx="1594001" cy="2062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2453552" y="3098574"/>
            <a:ext cx="241506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Тищенко Владимир Григорьевич</a:t>
            </a:r>
          </a:p>
          <a:p>
            <a:pPr algn="ctr"/>
            <a:r>
              <a:rPr lang="ru-RU" sz="1200" b="1" dirty="0" smtClean="0">
                <a:latin typeface="Arial Narrow" panose="020B0606020202030204" pitchFamily="34" charset="0"/>
              </a:rPr>
              <a:t>Полковник, почетный </a:t>
            </a:r>
            <a:r>
              <a:rPr lang="ru-RU" sz="1200" b="1" dirty="0">
                <a:latin typeface="Arial Narrow" panose="020B0606020202030204" pitchFamily="34" charset="0"/>
              </a:rPr>
              <a:t>сапер </a:t>
            </a:r>
            <a:r>
              <a:rPr lang="ru-RU" sz="1200" b="1" dirty="0" smtClean="0">
                <a:latin typeface="Arial Narrow" panose="020B0606020202030204" pitchFamily="34" charset="0"/>
              </a:rPr>
              <a:t>ВДВ</a:t>
            </a:r>
            <a:r>
              <a:rPr lang="ru-RU" sz="1200" b="1" dirty="0">
                <a:latin typeface="Arial Narrow" panose="020B0606020202030204" pitchFamily="34" charset="0"/>
              </a:rPr>
              <a:t>, участник боевых действий в Народной республике Ангола, писатель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8" r="12592"/>
          <a:stretch/>
        </p:blipFill>
        <p:spPr>
          <a:xfrm>
            <a:off x="951166" y="4581130"/>
            <a:ext cx="2443277" cy="1863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12507" r="12888"/>
          <a:stretch/>
        </p:blipFill>
        <p:spPr>
          <a:xfrm>
            <a:off x="3690251" y="4332481"/>
            <a:ext cx="2577057" cy="2144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5953" r="7188"/>
          <a:stretch/>
        </p:blipFill>
        <p:spPr>
          <a:xfrm>
            <a:off x="6681803" y="4417240"/>
            <a:ext cx="2790795" cy="2024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9" r="12505"/>
          <a:stretch/>
        </p:blipFill>
        <p:spPr>
          <a:xfrm>
            <a:off x="9678172" y="4281055"/>
            <a:ext cx="1802847" cy="196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34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3" y="-11885"/>
            <a:ext cx="12196863" cy="6865261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>
          <a:xfrm>
            <a:off x="290945" y="750484"/>
            <a:ext cx="11586888" cy="581849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59829" y="149710"/>
            <a:ext cx="10121190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</a:rPr>
              <a:t>Совет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ветеранов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войны, труда,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вооруженных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сил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правоохранительных органов района Восточное </a:t>
            </a:r>
            <a:r>
              <a:rPr lang="ru-RU" sz="1700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Дегунино</a:t>
            </a:r>
            <a:endParaRPr lang="ru-RU" sz="17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80 лет Победы в Великой Отечественной войне 1941-1945 гг. Уроки мужества.</a:t>
            </a:r>
          </a:p>
          <a:p>
            <a:pPr algn="ctr"/>
            <a:endParaRPr lang="ru-RU" sz="155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 descr="C:\Users\User\Desktop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4" y="132005"/>
            <a:ext cx="1149834" cy="626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019" y="165337"/>
            <a:ext cx="462084" cy="5868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9" b="10752"/>
          <a:stretch/>
        </p:blipFill>
        <p:spPr>
          <a:xfrm>
            <a:off x="9214585" y="1802495"/>
            <a:ext cx="2461514" cy="227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879" y="920020"/>
            <a:ext cx="3531995" cy="2648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2"/>
          <a:stretch/>
        </p:blipFill>
        <p:spPr>
          <a:xfrm>
            <a:off x="602568" y="2576449"/>
            <a:ext cx="2445197" cy="1703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0"/>
          <a:stretch/>
        </p:blipFill>
        <p:spPr>
          <a:xfrm>
            <a:off x="883224" y="950738"/>
            <a:ext cx="2446751" cy="1494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" r="18180"/>
          <a:stretch/>
        </p:blipFill>
        <p:spPr>
          <a:xfrm>
            <a:off x="577154" y="4472247"/>
            <a:ext cx="2470611" cy="181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5"/>
          <a:stretch/>
        </p:blipFill>
        <p:spPr>
          <a:xfrm>
            <a:off x="7256091" y="920020"/>
            <a:ext cx="2779882" cy="1818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0"/>
          <a:stretch/>
        </p:blipFill>
        <p:spPr>
          <a:xfrm>
            <a:off x="8127280" y="4452729"/>
            <a:ext cx="3305168" cy="1942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215" y="2907913"/>
            <a:ext cx="1908029" cy="183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8" t="13357"/>
          <a:stretch/>
        </p:blipFill>
        <p:spPr>
          <a:xfrm>
            <a:off x="5552922" y="4627111"/>
            <a:ext cx="2323713" cy="176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7" b="20000"/>
          <a:stretch/>
        </p:blipFill>
        <p:spPr>
          <a:xfrm>
            <a:off x="3257686" y="3738552"/>
            <a:ext cx="2169914" cy="2480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47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3" y="-11885"/>
            <a:ext cx="12196863" cy="6865261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>
          <a:xfrm>
            <a:off x="290945" y="750484"/>
            <a:ext cx="11586888" cy="581849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59829" y="149710"/>
            <a:ext cx="10121190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</a:rPr>
              <a:t>Совет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ветеранов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войны, труда,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вооруженных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сил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правоохранительных органов района Восточное </a:t>
            </a:r>
            <a:r>
              <a:rPr lang="ru-RU" sz="1700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Дегунино</a:t>
            </a:r>
            <a:endParaRPr lang="ru-RU" sz="17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80 лет Победы в Великой Отечественной войне 1941-1945 гг. Уроки мужества.</a:t>
            </a:r>
          </a:p>
          <a:p>
            <a:pPr algn="ctr"/>
            <a:endParaRPr lang="ru-RU" sz="155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 descr="C:\Users\User\Desktop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4" y="132005"/>
            <a:ext cx="1149834" cy="626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019" y="165337"/>
            <a:ext cx="462084" cy="5868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t="27390" b="12330"/>
          <a:stretch/>
        </p:blipFill>
        <p:spPr>
          <a:xfrm>
            <a:off x="5273458" y="3452312"/>
            <a:ext cx="6143665" cy="2911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/>
        </p:blipFill>
        <p:spPr>
          <a:xfrm>
            <a:off x="3705085" y="972320"/>
            <a:ext cx="3148207" cy="2115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t="13647" r="7960"/>
          <a:stretch/>
        </p:blipFill>
        <p:spPr>
          <a:xfrm>
            <a:off x="653332" y="977106"/>
            <a:ext cx="2876550" cy="2110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1" b="11416"/>
          <a:stretch/>
        </p:blipFill>
        <p:spPr>
          <a:xfrm>
            <a:off x="9645369" y="1781548"/>
            <a:ext cx="2066692" cy="2115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95" y="1036884"/>
            <a:ext cx="2520470" cy="1890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9" r="4946" b="11962"/>
          <a:stretch/>
        </p:blipFill>
        <p:spPr>
          <a:xfrm>
            <a:off x="776395" y="3250934"/>
            <a:ext cx="4092218" cy="1657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5"/>
          <a:stretch/>
        </p:blipFill>
        <p:spPr>
          <a:xfrm>
            <a:off x="1447537" y="4995301"/>
            <a:ext cx="2930729" cy="149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5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3" y="-11885"/>
            <a:ext cx="12196863" cy="6865261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>
          <a:xfrm>
            <a:off x="290945" y="750484"/>
            <a:ext cx="11586888" cy="581849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59829" y="149710"/>
            <a:ext cx="10121190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</a:rPr>
              <a:t>Совет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ветеранов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войны, труда,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вооруженных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сил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правоохранительных органов района Восточное </a:t>
            </a:r>
            <a:r>
              <a:rPr lang="ru-RU" sz="1700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Дегунино</a:t>
            </a:r>
            <a:endParaRPr lang="ru-RU" sz="17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80 лет Победы в Великой Отечественной войне 1941-1945 гг. Уроки мужества.</a:t>
            </a:r>
          </a:p>
          <a:p>
            <a:pPr algn="ctr"/>
            <a:endParaRPr lang="ru-RU" sz="155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 descr="C:\Users\User\Desktop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4" y="132005"/>
            <a:ext cx="1149834" cy="626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019" y="165337"/>
            <a:ext cx="462084" cy="5868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9" b="16577"/>
          <a:stretch/>
        </p:blipFill>
        <p:spPr>
          <a:xfrm>
            <a:off x="4709943" y="902315"/>
            <a:ext cx="2585805" cy="242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7"/>
          <a:stretch/>
        </p:blipFill>
        <p:spPr>
          <a:xfrm>
            <a:off x="7609916" y="916939"/>
            <a:ext cx="3777891" cy="2502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5"/>
          <a:stretch/>
        </p:blipFill>
        <p:spPr>
          <a:xfrm>
            <a:off x="605606" y="3775485"/>
            <a:ext cx="3834016" cy="2419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6" r="6940"/>
          <a:stretch/>
        </p:blipFill>
        <p:spPr>
          <a:xfrm>
            <a:off x="5674713" y="4554788"/>
            <a:ext cx="2992109" cy="1870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5"/>
          <a:stretch/>
        </p:blipFill>
        <p:spPr>
          <a:xfrm>
            <a:off x="932540" y="902314"/>
            <a:ext cx="3463235" cy="27213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2"/>
          <a:stretch/>
        </p:blipFill>
        <p:spPr>
          <a:xfrm>
            <a:off x="4665171" y="3494182"/>
            <a:ext cx="2335845" cy="1502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3" b="9495"/>
          <a:stretch/>
        </p:blipFill>
        <p:spPr>
          <a:xfrm>
            <a:off x="8813848" y="3659730"/>
            <a:ext cx="2784174" cy="2309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0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3" y="-11885"/>
            <a:ext cx="12196863" cy="6865261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>
          <a:xfrm>
            <a:off x="290945" y="750484"/>
            <a:ext cx="11586888" cy="581849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59829" y="149710"/>
            <a:ext cx="1012119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</a:rPr>
              <a:t>Совет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ветеранов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войны, труда,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вооруженных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сил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правоохранительных органов района Восточное </a:t>
            </a:r>
            <a:r>
              <a:rPr lang="ru-RU" sz="1700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Дегунино</a:t>
            </a:r>
            <a:endParaRPr lang="ru-RU" sz="17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Мероприятия, посвященные 80-летию Победы в Великой Отечественной войне 1941-1945 гг. </a:t>
            </a:r>
            <a:endParaRPr lang="ru-RU" sz="155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 descr="C:\Users\User\Desktop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4" y="132005"/>
            <a:ext cx="1149834" cy="626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019" y="165337"/>
            <a:ext cx="462084" cy="5868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14" y="3902677"/>
            <a:ext cx="3289069" cy="2466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5"/>
          <a:stretch/>
        </p:blipFill>
        <p:spPr>
          <a:xfrm>
            <a:off x="8747044" y="942247"/>
            <a:ext cx="2508329" cy="2735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66" y="942247"/>
            <a:ext cx="3647917" cy="2735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44" y="4878930"/>
            <a:ext cx="3520589" cy="219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6"/>
          <a:stretch/>
        </p:blipFill>
        <p:spPr>
          <a:xfrm>
            <a:off x="992906" y="3890179"/>
            <a:ext cx="4652515" cy="2466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4"/>
          <a:stretch/>
        </p:blipFill>
        <p:spPr>
          <a:xfrm>
            <a:off x="784911" y="1006472"/>
            <a:ext cx="3747295" cy="2522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99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3" y="-11885"/>
            <a:ext cx="12196863" cy="6865261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>
          <a:xfrm>
            <a:off x="290945" y="750484"/>
            <a:ext cx="11586888" cy="581849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59829" y="149710"/>
            <a:ext cx="1012119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</a:rPr>
              <a:t>Совет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ветеранов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войны, труда,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вооруженных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сил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правоохранительных органов района Восточное </a:t>
            </a:r>
            <a:r>
              <a:rPr lang="ru-RU" sz="1700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Дегунино</a:t>
            </a:r>
            <a:endParaRPr lang="ru-RU" sz="17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О</a:t>
            </a:r>
            <a:r>
              <a:rPr lang="ru-RU" b="1" dirty="0" smtClean="0">
                <a:solidFill>
                  <a:srgbClr val="C00000"/>
                </a:solidFill>
              </a:rPr>
              <a:t>бразовательно-патриотический </a:t>
            </a:r>
            <a:r>
              <a:rPr lang="ru-RU" b="1" dirty="0">
                <a:solidFill>
                  <a:srgbClr val="C00000"/>
                </a:solidFill>
              </a:rPr>
              <a:t>проект «Мозаика Победы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C:\Users\User\Desktop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4" y="132005"/>
            <a:ext cx="1149834" cy="626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019" y="165337"/>
            <a:ext cx="462084" cy="586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97" y="1202059"/>
            <a:ext cx="3572483" cy="2380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0" y="3753417"/>
            <a:ext cx="4502049" cy="2251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918" y="1202060"/>
            <a:ext cx="3174301" cy="2380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38" y="1202060"/>
            <a:ext cx="3573321" cy="2380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58" y="3753417"/>
            <a:ext cx="3698997" cy="2443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44" y="4878930"/>
            <a:ext cx="3520589" cy="219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25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3" y="-11885"/>
            <a:ext cx="12196863" cy="6865261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>
          <a:xfrm>
            <a:off x="290945" y="750484"/>
            <a:ext cx="11586888" cy="581849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63782" y="149710"/>
            <a:ext cx="1031723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</a:rPr>
              <a:t>Совет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ветеранов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войны, труда,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вооруженных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сил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правоохранительных органов района Восточное </a:t>
            </a:r>
            <a:r>
              <a:rPr lang="ru-RU" sz="1700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Дегунино</a:t>
            </a:r>
            <a:endParaRPr lang="ru-RU" sz="17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Торжественная клятва кадетов ГБОУ Школа № 1794 им. А.С. Чуфистова в музее Победы на Поклонной горе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C:\Users\User\Desktop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4" y="132005"/>
            <a:ext cx="1149834" cy="626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019" y="165337"/>
            <a:ext cx="462084" cy="58685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052" y="4682368"/>
            <a:ext cx="3520589" cy="219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73" y="1005263"/>
            <a:ext cx="4913922" cy="2764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44" y="3984377"/>
            <a:ext cx="4298780" cy="2418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22" y="1042391"/>
            <a:ext cx="4953000" cy="2786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4" t="9485" r="7612" b="39489"/>
          <a:stretch/>
        </p:blipFill>
        <p:spPr>
          <a:xfrm>
            <a:off x="5805783" y="3984377"/>
            <a:ext cx="2941261" cy="2428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63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4351</TotalTime>
  <Words>262</Words>
  <Application>Microsoft Office PowerPoint</Application>
  <PresentationFormat>Широкоэкранный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209</cp:revision>
  <cp:lastPrinted>2025-08-01T10:29:59Z</cp:lastPrinted>
  <dcterms:created xsi:type="dcterms:W3CDTF">2025-07-29T07:33:43Z</dcterms:created>
  <dcterms:modified xsi:type="dcterms:W3CDTF">2025-11-26T07:52:19Z</dcterms:modified>
</cp:coreProperties>
</file>